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B3A"/>
    <a:srgbClr val="BEBB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D3096-6366-CD36-A743-51003896B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38FDAB-7CF1-7C2F-9954-4B4F9FF47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6ED7B-586D-B272-4883-BCC310141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0B9CD2-EA54-807B-1919-EACF92B2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B7037D-82CF-E332-6C7C-7B4E7705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65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F96AC-9A63-EAE7-0021-BC28633B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9E00C2-0BD2-0BF4-387A-2308008A1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60591-5E84-1458-F659-8C869785B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B5FB82-DD38-D806-979A-C86B8A88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EDC21C-92DA-2D82-635C-2CD18DF9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57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CA0C91-A3E8-E85A-F796-FD248BFCD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473EE2-3297-F868-FD14-08F24E97A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3D4DE2-9E6C-7F67-86EC-DD968172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20BB87-24AB-208B-62CB-1308E9F1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449425-42EE-8F78-F321-936B182C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757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72C26-60D7-392E-490D-973EF53D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C2811-F9AF-7C32-0B3A-1CACAA03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053B54-CD24-4F02-19A0-98E352FA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AABAD7-9EB4-BEBB-BFBD-66AB256D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951AD-14DD-4A61-2AF1-D918D926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66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F3C1B-59C2-D193-D166-3ED01221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1D6A3A-0D11-E90B-D6EF-D58A5D0F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5FA03-AC2D-AA26-FD9B-3943EEC4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BE52B9-9C47-AD79-A6D5-A37503B9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8A72FB-01AA-17BB-38A0-AAA06358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85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992C2-D0D1-5C66-22B0-DE06AF62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21E4E1-0D40-8FA2-B2FC-1DD2670C1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5ABDA7-B5CF-1892-2748-C873ACF28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0CC611-D2CC-F955-02BC-5F79BB6C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1A0793-D1E2-19C9-EFC4-923B2486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50D3E5-24B4-C9D7-CD29-367A6DDB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395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FADE9-2A4C-1149-47B9-DFD2AB3F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20AAB-F034-C978-1056-07620762F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90065B-0E51-6505-7AF3-BB90BED2E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E01CDF-0EAD-17DA-DEB2-B8A1CF075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671E1F-AE01-B24D-EC28-595678A07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0FFEE4-0701-48D6-CAA6-7149CE9C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DD29E2-A5CE-6C7A-03A4-62CD724F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FF93E1-DB9D-4C81-3A99-8E41AF12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86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97AF2-366F-CE36-6C56-13F140A7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E8FCB3-DA1B-5A4F-4CD4-DDE3940F7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110F76-26FD-6D98-EBD0-E63BB18B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AF228E-7FAF-0C1D-57CE-FF74525D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41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8930CA-C3FD-64BF-E6E1-691CABB4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011111-1AF7-6F37-8F41-548FD484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3DF2DB-FAA4-A36E-4B03-763CD69E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72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00E18-DC07-DBB6-BABD-6D064C2F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3012C3-DA82-AA64-673C-EE307F744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DA065C-E9A4-2E09-5319-4E2030A90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1D3A79-3BFB-770B-B9D7-63658E0D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51230-54D9-62CE-7D56-E6DBC805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3BE13-7363-729B-0BCC-BB115B66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19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936AF-D5BF-3FF3-0D29-0653107C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637D27-31FA-B129-806F-D5558F68C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B049B-5736-6595-7B73-A6D8F7B41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2AC9DF-A816-4C5E-DFEF-C1F71FB5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192827-481E-DBAB-C078-878FD5B4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F25EB5-CDBA-38FA-242D-594F9E42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7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1B33AA-D729-0D52-9534-F03F5443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E26529-5612-9DA7-78C0-E071847BC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8BDF0-6C90-5A69-67E5-3275D2EBB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2C6ED7-0054-4703-85D7-93453C8E189A}" type="datetimeFigureOut">
              <a:rPr lang="es-CL" smtClean="0"/>
              <a:t>25-04-2024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E59F3-4C15-2F03-4E8B-836BC9D39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578A81-B0C5-CB3B-B6BC-E6FF8CCCC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A6C255-136E-4578-A85B-429953B67F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76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9D248-61EE-04DF-E656-0013480D2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7257"/>
            <a:ext cx="9144000" cy="1030514"/>
          </a:xfrm>
        </p:spPr>
        <p:txBody>
          <a:bodyPr>
            <a:normAutofit/>
          </a:bodyPr>
          <a:lstStyle/>
          <a:p>
            <a:endParaRPr lang="es-C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1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1BB0-6F79-C299-C3C9-7A5C52F1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sz="3200" dirty="0">
              <a:solidFill>
                <a:srgbClr val="5E8B3A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BA16AB-2544-31C4-B48E-AF0012D26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25269" cy="3996677"/>
          </a:xfrm>
        </p:spPr>
        <p:txBody>
          <a:bodyPr>
            <a:normAutofit/>
          </a:bodyPr>
          <a:lstStyle/>
          <a:p>
            <a:endParaRPr lang="es-CL" sz="2000" dirty="0">
              <a:solidFill>
                <a:srgbClr val="5E8B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0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44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muñoz aedo</dc:creator>
  <cp:lastModifiedBy>felipe muñoz aedo</cp:lastModifiedBy>
  <cp:revision>1</cp:revision>
  <dcterms:created xsi:type="dcterms:W3CDTF">2024-04-25T19:31:32Z</dcterms:created>
  <dcterms:modified xsi:type="dcterms:W3CDTF">2024-04-25T19:38:45Z</dcterms:modified>
</cp:coreProperties>
</file>